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3"/>
  </p:notesMasterIdLst>
  <p:handoutMasterIdLst>
    <p:handoutMasterId r:id="rId4"/>
  </p:handoutMasterIdLst>
  <p:sldIdLst>
    <p:sldId id="345" r:id="rId2"/>
  </p:sldIdLst>
  <p:sldSz cx="12192000" cy="6858000"/>
  <p:notesSz cx="7099300" cy="10234613"/>
  <p:custDataLst>
    <p:tags r:id="rId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E57071"/>
    <a:srgbClr val="DE68FF"/>
    <a:srgbClr val="FF9786"/>
    <a:srgbClr val="D3000F"/>
    <a:srgbClr val="FFFF00"/>
    <a:srgbClr val="FF3300"/>
    <a:srgbClr val="CC00CC"/>
    <a:srgbClr val="FFCC00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 autoAdjust="0"/>
    <p:restoredTop sz="84351" autoAdjust="0"/>
  </p:normalViewPr>
  <p:slideViewPr>
    <p:cSldViewPr snapToGrid="0">
      <p:cViewPr varScale="1">
        <p:scale>
          <a:sx n="37" d="100"/>
          <a:sy n="37" d="100"/>
        </p:scale>
        <p:origin x="548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fld id="{5EC49A0E-63A9-4A0D-AD2C-B7E2E2E8BB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095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730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30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fld id="{4B81D889-D7E9-4039-B45C-4642738489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9437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044578"/>
            <a:ext cx="12192000" cy="14700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3657600"/>
            <a:ext cx="12192000" cy="1524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ADABA8-4680-42FF-B10E-AE1FC3D1E35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210310-2E6D-4EA4-A70B-C328C85CE24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CB455C-2F30-403D-8294-12A3DB8E9C4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8BB908-676B-418D-A0F9-ADA2F5DFB00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78" indent="0">
              <a:buNone/>
              <a:defRPr sz="1900"/>
            </a:lvl2pPr>
            <a:lvl3pPr marL="914354" indent="0">
              <a:buNone/>
              <a:defRPr sz="1600"/>
            </a:lvl3pPr>
            <a:lvl4pPr marL="1371532" indent="0">
              <a:buNone/>
              <a:defRPr sz="1500"/>
            </a:lvl4pPr>
            <a:lvl5pPr marL="1828709" indent="0">
              <a:buNone/>
              <a:defRPr sz="1500"/>
            </a:lvl5pPr>
            <a:lvl6pPr marL="2285886" indent="0">
              <a:buNone/>
              <a:defRPr sz="1500"/>
            </a:lvl6pPr>
            <a:lvl7pPr marL="2743062" indent="0">
              <a:buNone/>
              <a:defRPr sz="1500"/>
            </a:lvl7pPr>
            <a:lvl8pPr marL="3200240" indent="0">
              <a:buNone/>
              <a:defRPr sz="1500"/>
            </a:lvl8pPr>
            <a:lvl9pPr marL="3657418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BDCFCB-D7C5-4C75-A1E1-65873653C0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DC6CEC-5ACE-4C3E-B007-68E11368228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2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49AE46-61FD-4518-BCFE-BA431E71537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CFAF4E-C055-4FE6-A9E8-15AB39EB0F9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F14710-EB38-4062-9830-60CCA75232E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78" indent="0">
              <a:buNone/>
              <a:defRPr sz="1200"/>
            </a:lvl2pPr>
            <a:lvl3pPr marL="914354" indent="0">
              <a:buNone/>
              <a:defRPr sz="11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1E0DB1-D860-4CA1-A6A1-6DFDDFDEC21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457178" indent="0">
              <a:buNone/>
              <a:defRPr sz="1200"/>
            </a:lvl2pPr>
            <a:lvl3pPr marL="914354" indent="0">
              <a:buNone/>
              <a:defRPr sz="11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B9DFEB-451B-4D89-A1CD-CEA9DA588C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25400"/>
            <a:ext cx="12192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97001"/>
            <a:ext cx="11379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ctr"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pPr>
              <a:defRPr/>
            </a:pPr>
            <a:fld id="{4E5CA303-B04A-41A5-A1FA-65C0783B1EA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1031242"/>
            <a:ext cx="12192000" cy="6095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78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354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532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709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882" indent="-342882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3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742913" indent="-285737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2942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120" indent="-228589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4pPr>
      <a:lvl5pPr marL="2057298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5pPr>
      <a:lvl6pPr marL="2514474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652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8829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006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Demo Ghostbusters with Probability</a:t>
            </a:r>
          </a:p>
        </p:txBody>
      </p:sp>
      <p:pic>
        <p:nvPicPr>
          <p:cNvPr id="5" name="Ghostbusters - With probabilit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2639" y="1121835"/>
            <a:ext cx="8386722" cy="524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9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385"/>
  <p:tag name="DEFAULTHEIGHT" val="283"/>
</p:tagLst>
</file>

<file path=ppt/theme/theme1.xml><?xml version="1.0" encoding="utf-8"?>
<a:theme xmlns:a="http://schemas.openxmlformats.org/drawingml/2006/main" name="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FA12 cs188 lecture 3 -- a-star search</Template>
  <TotalTime>48349</TotalTime>
  <Words>6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Wingdings</vt:lpstr>
      <vt:lpstr>dan-berkeley-nlp-v1</vt:lpstr>
      <vt:lpstr>Video of Demo Ghostbusters with Probability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294-5: Statistical Natural Language Processing</dc:title>
  <dc:creator>Preferred Customer</dc:creator>
  <cp:lastModifiedBy>Katerina Zdravkova</cp:lastModifiedBy>
  <cp:revision>2652</cp:revision>
  <cp:lastPrinted>2014-02-27T08:03:23Z</cp:lastPrinted>
  <dcterms:created xsi:type="dcterms:W3CDTF">2004-08-27T04:16:05Z</dcterms:created>
  <dcterms:modified xsi:type="dcterms:W3CDTF">2020-04-06T07:58:41Z</dcterms:modified>
</cp:coreProperties>
</file>

<file path=docProps/thumbnail.jpeg>
</file>